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309" r:id="rId5"/>
    <p:sldId id="259" r:id="rId6"/>
    <p:sldId id="260" r:id="rId7"/>
    <p:sldId id="290" r:id="rId8"/>
    <p:sldId id="261" r:id="rId9"/>
    <p:sldId id="291" r:id="rId10"/>
    <p:sldId id="293" r:id="rId11"/>
    <p:sldId id="294" r:id="rId12"/>
    <p:sldId id="295" r:id="rId13"/>
    <p:sldId id="262" r:id="rId14"/>
    <p:sldId id="263" r:id="rId15"/>
    <p:sldId id="292" r:id="rId16"/>
    <p:sldId id="296" r:id="rId17"/>
    <p:sldId id="297" r:id="rId18"/>
    <p:sldId id="298" r:id="rId19"/>
    <p:sldId id="299" r:id="rId20"/>
    <p:sldId id="301" r:id="rId21"/>
    <p:sldId id="302" r:id="rId22"/>
    <p:sldId id="303" r:id="rId23"/>
    <p:sldId id="305" r:id="rId24"/>
    <p:sldId id="304" r:id="rId25"/>
    <p:sldId id="264" r:id="rId26"/>
    <p:sldId id="265" r:id="rId27"/>
    <p:sldId id="310" r:id="rId28"/>
    <p:sldId id="311" r:id="rId29"/>
    <p:sldId id="312" r:id="rId30"/>
    <p:sldId id="313" r:id="rId31"/>
    <p:sldId id="314" r:id="rId32"/>
    <p:sldId id="315" r:id="rId33"/>
  </p:sldIdLst>
  <p:sldSz cx="9144000" cy="6858000" type="screen4x3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2" autoAdjust="0"/>
    <p:restoredTop sz="96573" autoAdjust="0"/>
  </p:normalViewPr>
  <p:slideViewPr>
    <p:cSldViewPr>
      <p:cViewPr>
        <p:scale>
          <a:sx n="75" d="100"/>
          <a:sy n="75" d="100"/>
        </p:scale>
        <p:origin x="-1502" y="-2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E6091-2BC8-4DB4-BBA0-860092CA63ED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749300"/>
            <a:ext cx="49974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48213"/>
            <a:ext cx="5492750" cy="4498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4D15E-80F8-4A76-BB9E-D008B229D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033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4D15E-80F8-4A76-BB9E-D008B229DA4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769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4D15E-80F8-4A76-BB9E-D008B229DA4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750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4D15E-80F8-4A76-BB9E-D008B229DA4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5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4D15E-80F8-4A76-BB9E-D008B229DA4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8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08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4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2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58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20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6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41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09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35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9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B39A4-707D-4791-A781-FCCF81D62F9B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30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12426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시작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시작 화면을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821873"/>
              </p:ext>
            </p:extLst>
          </p:nvPr>
        </p:nvGraphicFramePr>
        <p:xfrm>
          <a:off x="5652120" y="908720"/>
          <a:ext cx="3168352" cy="17281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로그인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회원가입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회원가입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250740" y="53732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89117" y="53732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1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3859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프로필에 대한 정보를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로그인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760995"/>
              </p:ext>
            </p:extLst>
          </p:nvPr>
        </p:nvGraphicFramePr>
        <p:xfrm>
          <a:off x="5652120" y="908720"/>
          <a:ext cx="3168352" cy="5300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43284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6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화면에서</a:t>
                      </a:r>
                      <a:r>
                        <a:rPr lang="ko-KR" altLang="en-US" sz="1200" baseline="0" dirty="0" smtClean="0"/>
                        <a:t>는 어떤 가족 그룹에서든 사용자가 게시한 모든 </a:t>
                      </a:r>
                      <a:r>
                        <a:rPr lang="ko-KR" altLang="en-US" sz="1200" baseline="0" dirty="0" err="1" smtClean="0"/>
                        <a:t>게시글이</a:t>
                      </a:r>
                      <a:r>
                        <a:rPr lang="ko-KR" altLang="en-US" sz="1200" baseline="0" dirty="0" smtClean="0"/>
                        <a:t> 표시되고</a:t>
                      </a:r>
                      <a:r>
                        <a:rPr lang="en-US" altLang="ko-KR" sz="1200" baseline="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각 가족 그룹 화면에서는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가족 그룹의 구성원들이 올린 </a:t>
                      </a:r>
                      <a:r>
                        <a:rPr lang="ko-KR" altLang="en-US" sz="1200" baseline="0" dirty="0" err="1" smtClean="0"/>
                        <a:t>게시글들이</a:t>
                      </a:r>
                      <a:r>
                        <a:rPr lang="ko-KR" altLang="en-US" sz="1200" baseline="0" dirty="0" smtClean="0"/>
                        <a:t> 표시된다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글을 게시 할 때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사진을 포함하여 게시할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0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게시한 사람의 프로필과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이름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그리고 </a:t>
                      </a:r>
                      <a:r>
                        <a:rPr lang="ko-KR" altLang="en-US" sz="1200" baseline="0" dirty="0" err="1" smtClean="0"/>
                        <a:t>게시글</a:t>
                      </a:r>
                      <a:r>
                        <a:rPr lang="ko-KR" altLang="en-US" sz="1200" baseline="0" dirty="0" smtClean="0"/>
                        <a:t> 내용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게시글</a:t>
                      </a:r>
                      <a:r>
                        <a:rPr lang="ko-KR" altLang="en-US" sz="1200" baseline="0" dirty="0" smtClean="0"/>
                        <a:t> 시간이 표시된다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클릭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게시글</a:t>
                      </a:r>
                      <a:r>
                        <a:rPr lang="ko-KR" altLang="en-US" sz="1200" baseline="0" dirty="0" smtClean="0"/>
                        <a:t> 상세 화면으로 넘어간다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게시글</a:t>
                      </a:r>
                      <a:r>
                        <a:rPr lang="ko-KR" altLang="en-US" sz="1200" dirty="0" smtClean="0"/>
                        <a:t> 추가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게시글</a:t>
                      </a:r>
                      <a:r>
                        <a:rPr lang="ko-KR" altLang="en-US" sz="1200" dirty="0" smtClean="0"/>
                        <a:t> 추가 화면으로 이동하여 새로운 </a:t>
                      </a:r>
                      <a:r>
                        <a:rPr lang="ko-KR" altLang="en-US" sz="1200" dirty="0" err="1" smtClean="0"/>
                        <a:t>게시글을</a:t>
                      </a:r>
                      <a:r>
                        <a:rPr lang="ko-KR" altLang="en-US" sz="1200" dirty="0" smtClean="0"/>
                        <a:t> 작성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프로필 화면에서는 표시되지 않는다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게시글에</a:t>
                      </a:r>
                      <a:r>
                        <a:rPr lang="ko-KR" altLang="en-US" sz="1200" dirty="0" smtClean="0"/>
                        <a:t> 작성된 </a:t>
                      </a:r>
                      <a:r>
                        <a:rPr lang="ko-KR" altLang="en-US" sz="1200" dirty="0" err="1" smtClean="0"/>
                        <a:t>댓글들과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이모티콘의</a:t>
                      </a:r>
                      <a:r>
                        <a:rPr lang="ko-KR" altLang="en-US" sz="1200" dirty="0" smtClean="0"/>
                        <a:t> 수가 표시된다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2614255" y="51571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10101" y="5696961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47528" y="566689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10101" y="29969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614255" y="29969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929" r="67062" b="88969"/>
          <a:stretch/>
        </p:blipFill>
        <p:spPr bwMode="auto">
          <a:xfrm>
            <a:off x="1547664" y="1329267"/>
            <a:ext cx="787400" cy="364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134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38" y="1158611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77779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게시글</a:t>
                      </a:r>
                      <a:r>
                        <a:rPr lang="ko-KR" altLang="en-US" sz="1200" b="1" dirty="0" smtClean="0"/>
                        <a:t> 상세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게시글의</a:t>
                      </a:r>
                      <a:r>
                        <a:rPr lang="ko-KR" altLang="en-US" sz="1200" b="1" dirty="0" smtClean="0"/>
                        <a:t> 상세내용을 표시해준다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31290"/>
              </p:ext>
            </p:extLst>
          </p:nvPr>
        </p:nvGraphicFramePr>
        <p:xfrm>
          <a:off x="5652120" y="908720"/>
          <a:ext cx="3168352" cy="4261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이모티콘의</a:t>
                      </a:r>
                      <a:r>
                        <a:rPr lang="ko-KR" altLang="en-US" sz="1200" dirty="0" smtClean="0"/>
                        <a:t> 모습과</a:t>
                      </a:r>
                      <a:r>
                        <a:rPr lang="ko-KR" altLang="en-US" sz="1200" baseline="0" dirty="0" smtClean="0"/>
                        <a:t> 그 </a:t>
                      </a:r>
                      <a:r>
                        <a:rPr lang="ko-KR" altLang="en-US" sz="1200" baseline="0" dirty="0" err="1" smtClean="0"/>
                        <a:t>이모티콘을</a:t>
                      </a:r>
                      <a:r>
                        <a:rPr lang="ko-KR" altLang="en-US" sz="1200" baseline="0" dirty="0" smtClean="0"/>
                        <a:t> 게시한 사람의 프로필 사진이 표시된다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기능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남긴 사람의 프로필 사진과 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내용 그리고 시간이 표시된다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이모티콘</a:t>
                      </a:r>
                      <a:r>
                        <a:rPr lang="ko-KR" altLang="en-US" sz="1200" dirty="0" smtClean="0"/>
                        <a:t>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클릭하면 사용 할 수 있는 </a:t>
                      </a:r>
                      <a:r>
                        <a:rPr lang="ko-KR" altLang="en-US" sz="1200" dirty="0" err="1" smtClean="0"/>
                        <a:t>이모티콘의</a:t>
                      </a:r>
                      <a:r>
                        <a:rPr lang="ko-KR" altLang="en-US" sz="1200" dirty="0" smtClean="0"/>
                        <a:t> 목록이 표시된다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입력 창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내용을 입력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보내기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댓글이</a:t>
                      </a:r>
                      <a:r>
                        <a:rPr lang="ko-KR" altLang="en-US" sz="1200" dirty="0" smtClean="0"/>
                        <a:t> 등록된다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그리고 </a:t>
                      </a:r>
                      <a:r>
                        <a:rPr lang="ko-KR" altLang="en-US" sz="1200" dirty="0" err="1" smtClean="0"/>
                        <a:t>댓글이</a:t>
                      </a:r>
                      <a:r>
                        <a:rPr lang="ko-KR" altLang="en-US" sz="1200" dirty="0" smtClean="0"/>
                        <a:t> 등록 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그 글을 게시한 사람에게 알림이 전송된다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463259" y="53965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69687" y="58519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11760" y="58519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86310" y="582962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9687" y="494116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55" r="454" b="7749"/>
          <a:stretch/>
        </p:blipFill>
        <p:spPr bwMode="auto">
          <a:xfrm>
            <a:off x="869687" y="3958167"/>
            <a:ext cx="2873745" cy="5842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4099" idx="2"/>
            <a:endCxn id="14" idx="0"/>
          </p:cNvCxnSpPr>
          <p:nvPr/>
        </p:nvCxnSpPr>
        <p:spPr>
          <a:xfrm flipH="1">
            <a:off x="1121715" y="4542367"/>
            <a:ext cx="1184845" cy="13095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08" b="36982"/>
          <a:stretch/>
        </p:blipFill>
        <p:spPr bwMode="auto">
          <a:xfrm>
            <a:off x="2957212" y="2564904"/>
            <a:ext cx="2595556" cy="95915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>
            <a:stCxn id="4100" idx="2"/>
            <a:endCxn id="16" idx="0"/>
          </p:cNvCxnSpPr>
          <p:nvPr/>
        </p:nvCxnSpPr>
        <p:spPr>
          <a:xfrm>
            <a:off x="4254990" y="3524058"/>
            <a:ext cx="283348" cy="23055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55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757113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게시글</a:t>
                      </a:r>
                      <a:r>
                        <a:rPr lang="ko-KR" altLang="en-US" sz="1200" b="1" dirty="0" smtClean="0"/>
                        <a:t> 작성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게시글을</a:t>
                      </a:r>
                      <a:r>
                        <a:rPr lang="ko-KR" altLang="en-US" sz="1200" b="1" dirty="0" smtClean="0"/>
                        <a:t> 작성한다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667020"/>
              </p:ext>
            </p:extLst>
          </p:nvPr>
        </p:nvGraphicFramePr>
        <p:xfrm>
          <a:off x="5652120" y="908720"/>
          <a:ext cx="3168352" cy="4718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저장하기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글을 작성하고 저장하기 버튼을 클릭하면 글이 게시된다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글을 작성하지 않았을 경우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경고창이</a:t>
                      </a:r>
                      <a:r>
                        <a:rPr lang="ko-KR" altLang="en-US" sz="1200" dirty="0" smtClean="0"/>
                        <a:t> 뜬다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글의 내용을 작성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 촬영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새로운 사진을 촬영하여 사진을 포함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사진첩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사진첩에서 기존의 사진을 선택하여 사진을 </a:t>
                      </a:r>
                      <a:r>
                        <a:rPr lang="ko-KR" altLang="en-US" sz="1200" dirty="0" err="1" smtClean="0"/>
                        <a:t>포함단다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키보드 전환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아래 창을 키보드로 변환하여 글을 작성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 목록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추가된 사진의 목록을 표시해준다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94863" y="370020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51720" y="370020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11632" y="370020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93103" y="50131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11632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93103" y="24928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t="43718" r="6757" b="39601"/>
          <a:stretch/>
        </p:blipFill>
        <p:spPr bwMode="auto">
          <a:xfrm>
            <a:off x="3110593" y="2293023"/>
            <a:ext cx="2506133" cy="85513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21" idx="2"/>
            <a:endCxn id="5123" idx="0"/>
          </p:cNvCxnSpPr>
          <p:nvPr/>
        </p:nvCxnSpPr>
        <p:spPr>
          <a:xfrm>
            <a:off x="4363660" y="1724148"/>
            <a:ext cx="0" cy="5688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0"/>
          <a:stretch/>
        </p:blipFill>
        <p:spPr bwMode="auto">
          <a:xfrm>
            <a:off x="3303272" y="4581127"/>
            <a:ext cx="2262743" cy="159800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>
            <a:stCxn id="15" idx="2"/>
            <a:endCxn id="5124" idx="0"/>
          </p:cNvCxnSpPr>
          <p:nvPr/>
        </p:nvCxnSpPr>
        <p:spPr>
          <a:xfrm>
            <a:off x="4363660" y="4155595"/>
            <a:ext cx="70984" cy="4255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55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4793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보기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프로필의 정보를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000654"/>
              </p:ext>
            </p:extLst>
          </p:nvPr>
        </p:nvGraphicFramePr>
        <p:xfrm>
          <a:off x="5652120" y="908720"/>
          <a:ext cx="3168352" cy="3685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dirty="0" smtClean="0"/>
                        <a:t>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dirty="0" smtClean="0"/>
                        <a:t> 버튼 클릭 시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프로필 화면으로 돌아간다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수정하기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프로필 수정하기 버튼 클릭 시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프로필 수정화면으로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</a:t>
                      </a:r>
                      <a:r>
                        <a:rPr lang="ko-KR" altLang="en-US" sz="1200" baseline="0" dirty="0" smtClean="0"/>
                        <a:t> 사진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사용자가 설정한 프로필 사진을 보여준다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설정하지 않았다면 기본 사진을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사용자의 정보를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이름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아이디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핸드폰번호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생일 을 보여준다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수정은 불가능하다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717920" y="22768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7648" y="386104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7648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88559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57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126399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수정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프로필을 수정한다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보기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054704"/>
              </p:ext>
            </p:extLst>
          </p:nvPr>
        </p:nvGraphicFramePr>
        <p:xfrm>
          <a:off x="5652120" y="908720"/>
          <a:ext cx="3168352" cy="3712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저장하기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저장하기 버튼 클릭 시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사용자가 수정한 내용대로 정보가 수정이 되고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결과창을</a:t>
                      </a:r>
                      <a:r>
                        <a:rPr lang="ko-KR" altLang="en-US" sz="1200" baseline="0" dirty="0" smtClean="0"/>
                        <a:t> 보여준다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사진 편집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사진 선택 창이 보여진다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사진을 촬영하거나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앨범에서 선택하여 프로필 사진을 변경 할 수 있고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등록된 프로필 사진을 삭제 할 수도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사용자의 정보를 수정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89001" y="39330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9912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73340" y="28762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" t="44025" r="6368" b="39459"/>
          <a:stretch/>
        </p:blipFill>
        <p:spPr bwMode="auto">
          <a:xfrm>
            <a:off x="3018981" y="1972733"/>
            <a:ext cx="2529974" cy="84666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21" idx="2"/>
            <a:endCxn id="3075" idx="0"/>
          </p:cNvCxnSpPr>
          <p:nvPr/>
        </p:nvCxnSpPr>
        <p:spPr>
          <a:xfrm>
            <a:off x="4031940" y="1724148"/>
            <a:ext cx="252028" cy="2485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6" t="35373" r="7141" b="30717"/>
          <a:stretch/>
        </p:blipFill>
        <p:spPr bwMode="auto">
          <a:xfrm>
            <a:off x="390071" y="1124744"/>
            <a:ext cx="1929314" cy="13612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>
            <a:stCxn id="3076" idx="2"/>
            <a:endCxn id="22" idx="0"/>
          </p:cNvCxnSpPr>
          <p:nvPr/>
        </p:nvCxnSpPr>
        <p:spPr>
          <a:xfrm>
            <a:off x="1354728" y="2486006"/>
            <a:ext cx="270640" cy="3902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544948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사진첩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사진첩들을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185598"/>
              </p:ext>
            </p:extLst>
          </p:nvPr>
        </p:nvGraphicFramePr>
        <p:xfrm>
          <a:off x="5652120" y="908720"/>
          <a:ext cx="3168352" cy="5239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사진첩 목록들을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각 사진첩의 가장 최근 사진을 </a:t>
                      </a:r>
                      <a:r>
                        <a:rPr lang="ko-KR" altLang="en-US" sz="1200" dirty="0" err="1" smtClean="0"/>
                        <a:t>미리보기로</a:t>
                      </a:r>
                      <a:r>
                        <a:rPr lang="ko-KR" altLang="en-US" sz="1200" dirty="0" smtClean="0"/>
                        <a:t> 제공하고 가족 그룹의 이름과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총사진의 개수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가장 최근 수정 시간이 표시된다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err="1" smtClean="0"/>
                        <a:t>사이드바의</a:t>
                      </a:r>
                      <a:r>
                        <a:rPr lang="ko-KR" altLang="en-US" sz="1200" dirty="0" smtClean="0"/>
                        <a:t> 사진첩에서는 사용자가 속한 모든 가족 그룹에 대해서 나타나고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가족 그룹 화면의 사진첩에서는 가족 그룹의 사진첩만 나타난다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 사진 사진첩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모든 가족 그룹의 사진을 포함하고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전체 사진첩으로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사용자가 게시한 사진들의 목록만 표시된다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가족 그룹 사진첩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그룹에</a:t>
                      </a:r>
                      <a:r>
                        <a:rPr lang="ko-KR" altLang="en-US" sz="1200" baseline="0" dirty="0" smtClean="0"/>
                        <a:t> 따라 사진첩이 따로 제공된다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클릭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해당 가족 사진첩으로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101493" y="17728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93104" y="34602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15135" y="17728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92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17630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사진첩 상세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사진첩에 속한 사진들을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사진첩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459699"/>
              </p:ext>
            </p:extLst>
          </p:nvPr>
        </p:nvGraphicFramePr>
        <p:xfrm>
          <a:off x="5652120" y="908720"/>
          <a:ext cx="3168352" cy="4233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dirty="0" smtClean="0"/>
                        <a:t>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사진첩 화면으로 돌아간다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사진첩에 속한 모든 사진들을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사진의 </a:t>
                      </a:r>
                      <a:r>
                        <a:rPr lang="ko-KR" altLang="en-US" sz="1200" dirty="0" err="1" smtClean="0"/>
                        <a:t>미리보기</a:t>
                      </a:r>
                      <a:r>
                        <a:rPr lang="ko-KR" altLang="en-US" sz="1200" dirty="0" smtClean="0"/>
                        <a:t> 형태로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사진이 게시된 글의 </a:t>
                      </a:r>
                      <a:r>
                        <a:rPr lang="ko-KR" altLang="en-US" sz="1200" dirty="0" err="1" smtClean="0"/>
                        <a:t>게시글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미리보기</a:t>
                      </a:r>
                      <a:r>
                        <a:rPr lang="ko-KR" altLang="en-US" sz="1200" dirty="0" smtClean="0"/>
                        <a:t> 화면으로 이동한다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err="1" smtClean="0"/>
                        <a:t>사이드바의</a:t>
                      </a:r>
                      <a:r>
                        <a:rPr lang="ko-KR" altLang="en-US" sz="1200" dirty="0" smtClean="0"/>
                        <a:t> 사진첩에서는 사용자가 게시한 사진들의 모습만 보여지고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가족 그룹 화면의 사진첩에서는 가족 그룹에 게시된 모든 사진들의 모습이 보여진다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644521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93104" y="34602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971747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게시글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미리보기</a:t>
                      </a:r>
                      <a:r>
                        <a:rPr lang="ko-KR" altLang="en-US" sz="12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게시글의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대략정인</a:t>
                      </a:r>
                      <a:r>
                        <a:rPr lang="ko-KR" altLang="en-US" sz="1200" b="1" dirty="0" smtClean="0"/>
                        <a:t> 내용을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사진첩 상세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610431"/>
              </p:ext>
            </p:extLst>
          </p:nvPr>
        </p:nvGraphicFramePr>
        <p:xfrm>
          <a:off x="5652120" y="908720"/>
          <a:ext cx="3168352" cy="32552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dirty="0" smtClean="0"/>
                        <a:t>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dirty="0" smtClean="0"/>
                        <a:t>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사진첩 상세</a:t>
                      </a:r>
                      <a:r>
                        <a:rPr lang="ko-KR" altLang="en-US" sz="1200" baseline="0" dirty="0" smtClean="0"/>
                        <a:t> 화면으로 돌아간다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저장하기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저장하기 버튼 클릭 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미리보기</a:t>
                      </a:r>
                      <a:r>
                        <a:rPr lang="ko-KR" altLang="en-US" sz="1200" baseline="0" dirty="0" smtClean="0"/>
                        <a:t> 화면에 보여진 사진이 저장된다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게시글에</a:t>
                      </a:r>
                      <a:r>
                        <a:rPr lang="ko-KR" altLang="en-US" sz="1200" dirty="0" smtClean="0"/>
                        <a:t> 게시된 사진이 표시된다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게시글의</a:t>
                      </a:r>
                      <a:r>
                        <a:rPr lang="ko-KR" altLang="en-US" sz="1200" dirty="0" smtClean="0"/>
                        <a:t> 대한 정보인 </a:t>
                      </a:r>
                      <a:r>
                        <a:rPr lang="ko-KR" altLang="en-US" sz="1200" dirty="0" err="1" smtClean="0"/>
                        <a:t>게시글</a:t>
                      </a:r>
                      <a:r>
                        <a:rPr lang="ko-KR" altLang="en-US" sz="1200" dirty="0" smtClean="0"/>
                        <a:t> 내용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게시 날짜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이모티콘과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댓글의</a:t>
                      </a:r>
                      <a:r>
                        <a:rPr lang="ko-KR" altLang="en-US" sz="1200" dirty="0" smtClean="0"/>
                        <a:t> 수 가 표시된다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2393103" y="370020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7648" y="575721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8073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88559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98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31325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메시지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메시지 목록을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사이드 바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03774"/>
              </p:ext>
            </p:extLst>
          </p:nvPr>
        </p:nvGraphicFramePr>
        <p:xfrm>
          <a:off x="5652120" y="908720"/>
          <a:ext cx="3168352" cy="44165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사이드 바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사이드 바가 활성화 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메시지 쓰기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클릭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메시지 쓰기 화면으로 이동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메시지를 주고 받을 상대를 정하여 메시지를 보낼 수 있다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대화방 정보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메시지를 주고 받는 상대의 프로필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이름 마지막으로 주고 받은 메시지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시간 등을 보여준다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클릭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대화방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대화방 목록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메시지를 주고 받은 대화방의 목록을 보여준다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211231" y="206084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93103" y="400506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8073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4531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84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781717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메시지 쓰기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메시지를 작성한다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메시지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039595"/>
              </p:ext>
            </p:extLst>
          </p:nvPr>
        </p:nvGraphicFramePr>
        <p:xfrm>
          <a:off x="5652120" y="908720"/>
          <a:ext cx="3168352" cy="4233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보내기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메시지를 받을 사람과 메시지를 작성하고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메시지를 전송한다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메시지를 받을 사람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작성하고 있는 메시지를 받을 사람들을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메시지 받을 사람 추가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메시지를 보낼 수 있는 사람들의 목록을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단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여러 사람을 추가했다고 해서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추가 된 사람들끼리의 </a:t>
                      </a:r>
                      <a:r>
                        <a:rPr lang="ko-KR" altLang="en-US" sz="1200" baseline="0" dirty="0" err="1" smtClean="0"/>
                        <a:t>단체방이</a:t>
                      </a:r>
                      <a:r>
                        <a:rPr lang="ko-KR" altLang="en-US" sz="1200" baseline="0" dirty="0" smtClean="0"/>
                        <a:t> 만들어지는 것이 아니고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각각 메시지가 전송된다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메시지 작성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띄어쓰기를 포함하여 </a:t>
                      </a:r>
                      <a:r>
                        <a:rPr lang="en-US" altLang="ko-KR" sz="1200" dirty="0" smtClean="0"/>
                        <a:t>500</a:t>
                      </a:r>
                      <a:r>
                        <a:rPr lang="ko-KR" altLang="en-US" sz="1200" dirty="0" smtClean="0"/>
                        <a:t>자 까지 작성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130434" y="172414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93103" y="278092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30434" y="117341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5551" y="162880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43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39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54418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전화번호 입력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인증받을</a:t>
                      </a:r>
                      <a:r>
                        <a:rPr lang="ko-KR" altLang="en-US" sz="1200" b="1" dirty="0" smtClean="0"/>
                        <a:t> 전화번호를 입력한다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시작화면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132997"/>
              </p:ext>
            </p:extLst>
          </p:nvPr>
        </p:nvGraphicFramePr>
        <p:xfrm>
          <a:off x="5652120" y="908720"/>
          <a:ext cx="3168352" cy="498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국제전화코드를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오른쪽에 선택된 나라에 따라 국제전화코드가 변경된다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국적을 선택할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국적 목록이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전화번호를 입력할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모든 항목을 입력하고 나면 인증 화면으로 넘어간다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전화번호 입력 화면에서 입력한 전화번호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인증 받기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인증 </a:t>
                      </a:r>
                      <a:r>
                        <a:rPr lang="ko-KR" altLang="en-US" sz="1200" baseline="0" dirty="0" smtClean="0"/>
                        <a:t>받기 버튼 클릭 시</a:t>
                      </a:r>
                      <a:r>
                        <a:rPr lang="en-US" altLang="ko-KR" sz="1200" baseline="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입력한 핸드폰 번호로 인증 번호가 전송된다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취소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취소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전화번호 입력 화면으로 돌아간다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2439076" y="278092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7139" y="34602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5536" y="22768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21966" y="22768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5803" r="50056" b="2130"/>
          <a:stretch/>
        </p:blipFill>
        <p:spPr bwMode="auto">
          <a:xfrm>
            <a:off x="4139952" y="1328079"/>
            <a:ext cx="1258912" cy="471973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22" idx="3"/>
            <a:endCxn id="2051" idx="1"/>
          </p:cNvCxnSpPr>
          <p:nvPr/>
        </p:nvCxnSpPr>
        <p:spPr>
          <a:xfrm>
            <a:off x="3826022" y="2504566"/>
            <a:ext cx="313930" cy="11833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" t="39384" r="7160" b="35680"/>
          <a:stretch/>
        </p:blipFill>
        <p:spPr bwMode="auto">
          <a:xfrm>
            <a:off x="562498" y="4447120"/>
            <a:ext cx="3136136" cy="163654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>
            <a:stCxn id="14" idx="2"/>
            <a:endCxn id="2052" idx="0"/>
          </p:cNvCxnSpPr>
          <p:nvPr/>
        </p:nvCxnSpPr>
        <p:spPr>
          <a:xfrm>
            <a:off x="939167" y="3915638"/>
            <a:ext cx="1191399" cy="5314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0" y="44423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30810" y="60234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3185" y="60234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39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67341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수신인 추가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메시지를 받을 사람을 선택한다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메시지 쓰기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077986"/>
              </p:ext>
            </p:extLst>
          </p:nvPr>
        </p:nvGraphicFramePr>
        <p:xfrm>
          <a:off x="5652120" y="908720"/>
          <a:ext cx="3168352" cy="43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가족으로 추가 되어 있는 사람들을 이름이나 아이디로 검색 할 수 있다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확인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메시지를 받을 사람을 선택하고 확인 버튼을 클릭 시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선택 된 사람들에게 메시지를 보낼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가족으로 추가 되어 있는 사람들을 초성으로 정렬해서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메시지를 보낼 수 있는 사람의 정보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프로필 사진과 이름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그리고 아이디가 보여진다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클릭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체크표시가 보여지고 메시지를 보낼 사람으로 선택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66568" y="162880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99792" y="256490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99792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88559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2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24585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대화방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대화방의 내용을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메시지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947960"/>
              </p:ext>
            </p:extLst>
          </p:nvPr>
        </p:nvGraphicFramePr>
        <p:xfrm>
          <a:off x="5652120" y="908720"/>
          <a:ext cx="3168352" cy="40507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대화 상대 이름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사용자가 지금 대화하고 있는 상대방의 이름을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대화목록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사용자가 입력한 대화는 오른쪽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상대방이 입력한 대화는 왼쪽에 정렬 되어 보여진다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프로필 사진과 대화 내용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메시지를 전송한 시간 등이 표시된다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메시지 입력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상대방에게 보낼 메시지를 작성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보내기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메시지를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글자 이상 입력하면 활성화가 되고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상대방에서 작성한 메시지가 전송된다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77929" y="378904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88559" y="378904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79712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93104" y="278092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2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601547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일정을 확인하고 관리한다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가족화면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217795"/>
              </p:ext>
            </p:extLst>
          </p:nvPr>
        </p:nvGraphicFramePr>
        <p:xfrm>
          <a:off x="5652120" y="908720"/>
          <a:ext cx="3168352" cy="53217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달력에 표시되고 있는 년도와 달을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 추가하기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일정 추가하기 버튼화면으로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단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사이드 바의 일정을 클릭 했을 경우에는 개인 일정은 등록 할 수 없다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표시되어 있는 달에 정해진 일정을 달력에 표시하여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정해진 일정들을 일정 </a:t>
                      </a:r>
                      <a:r>
                        <a:rPr lang="ko-KR" altLang="en-US" sz="1200" dirty="0" err="1" smtClean="0"/>
                        <a:t>순서에따라</a:t>
                      </a:r>
                      <a:r>
                        <a:rPr lang="ko-KR" altLang="en-US" sz="1200" dirty="0" smtClean="0"/>
                        <a:t>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일정의 </a:t>
                      </a:r>
                      <a:r>
                        <a:rPr lang="ko-KR" altLang="en-US" sz="1200" dirty="0" err="1" smtClean="0"/>
                        <a:t>간략</a:t>
                      </a:r>
                      <a:r>
                        <a:rPr lang="ko-KR" altLang="en-US" sz="1200" dirty="0" smtClean="0"/>
                        <a:t> 정보인 일정 예상 시간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일정</a:t>
                      </a:r>
                      <a:r>
                        <a:rPr lang="ko-KR" altLang="en-US" sz="1200" baseline="0" dirty="0" smtClean="0"/>
                        <a:t> 이름을 보여준다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일정의 상세정보를 확인 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수정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사용자가 지정한 일정일 경우에만 활성화가 되고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일정을 수정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41168" y="29249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1168" y="50851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6260" y="45827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51720" y="11967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88559" y="11967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t="36262" r="9184" b="32192"/>
          <a:stretch/>
        </p:blipFill>
        <p:spPr bwMode="auto">
          <a:xfrm>
            <a:off x="3563888" y="4994051"/>
            <a:ext cx="1871831" cy="125709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4841812" y="522920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>
            <a:stCxn id="15" idx="3"/>
            <a:endCxn id="13315" idx="0"/>
          </p:cNvCxnSpPr>
          <p:nvPr/>
        </p:nvCxnSpPr>
        <p:spPr>
          <a:xfrm>
            <a:off x="3320316" y="4810486"/>
            <a:ext cx="1179488" cy="1835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92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62103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등록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일정을 등록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575638"/>
              </p:ext>
            </p:extLst>
          </p:nvPr>
        </p:nvGraphicFramePr>
        <p:xfrm>
          <a:off x="5652120" y="908720"/>
          <a:ext cx="3168352" cy="43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저장 버튼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내용을 입력하고 클릭 시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새로운 일정이 추가된다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제목을 입력하지 않으면 </a:t>
                      </a:r>
                      <a:r>
                        <a:rPr lang="ko-KR" altLang="en-US" sz="1200" dirty="0" err="1" smtClean="0"/>
                        <a:t>경고창이</a:t>
                      </a:r>
                      <a:r>
                        <a:rPr lang="ko-KR" altLang="en-US" sz="1200" dirty="0" smtClean="0"/>
                        <a:t> 뜬다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일정을 등록하면 해당 가족 그룹의 모든 </a:t>
                      </a:r>
                      <a:r>
                        <a:rPr lang="ko-KR" altLang="en-US" sz="1200" dirty="0" err="1" smtClean="0"/>
                        <a:t>구성원에에게</a:t>
                      </a:r>
                      <a:r>
                        <a:rPr lang="ko-KR" altLang="en-US" sz="1200" dirty="0" smtClean="0"/>
                        <a:t> 메시지가 전달된다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일정의 제목과 메모를 설정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일정의 예상 시간을 설정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하루종일</a:t>
                      </a:r>
                      <a:r>
                        <a:rPr lang="ko-KR" altLang="en-US" sz="1200" dirty="0" smtClean="0"/>
                        <a:t>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 별 설정이 아닌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요일로 설정할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알림 기능 설정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일정에 대한 알림 기능을 설정할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86396" y="30689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7648" y="400506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88559" y="134076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7648" y="191683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>
            <a:stCxn id="21" idx="2"/>
            <a:endCxn id="25" idx="0"/>
          </p:cNvCxnSpPr>
          <p:nvPr/>
        </p:nvCxnSpPr>
        <p:spPr>
          <a:xfrm>
            <a:off x="4340587" y="1796156"/>
            <a:ext cx="78069" cy="229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86" b="28394"/>
          <a:stretch/>
        </p:blipFill>
        <p:spPr bwMode="auto">
          <a:xfrm>
            <a:off x="2244332" y="4862894"/>
            <a:ext cx="2797646" cy="72634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8" t="16444" r="6662" b="12373"/>
          <a:stretch/>
        </p:blipFill>
        <p:spPr bwMode="auto">
          <a:xfrm>
            <a:off x="368235" y="4725144"/>
            <a:ext cx="1373843" cy="200720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>
            <a:stCxn id="14" idx="2"/>
            <a:endCxn id="24" idx="0"/>
          </p:cNvCxnSpPr>
          <p:nvPr/>
        </p:nvCxnSpPr>
        <p:spPr>
          <a:xfrm>
            <a:off x="949676" y="4460452"/>
            <a:ext cx="105481" cy="2646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14" idx="2"/>
            <a:endCxn id="23" idx="0"/>
          </p:cNvCxnSpPr>
          <p:nvPr/>
        </p:nvCxnSpPr>
        <p:spPr>
          <a:xfrm>
            <a:off x="949676" y="4460452"/>
            <a:ext cx="2693479" cy="4024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2975228" y="2025464"/>
            <a:ext cx="2886855" cy="522064"/>
            <a:chOff x="5056148" y="1124744"/>
            <a:chExt cx="2886855" cy="522064"/>
          </a:xfrm>
        </p:grpSpPr>
        <p:pic>
          <p:nvPicPr>
            <p:cNvPr id="15364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05" b="11449"/>
            <a:stretch/>
          </p:blipFill>
          <p:spPr bwMode="auto">
            <a:xfrm>
              <a:off x="5056148" y="1342008"/>
              <a:ext cx="2886855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786"/>
            <a:stretch/>
          </p:blipFill>
          <p:spPr bwMode="auto">
            <a:xfrm>
              <a:off x="5056148" y="1124744"/>
              <a:ext cx="2886855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292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32838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수정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일정을 수정한다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083149"/>
              </p:ext>
            </p:extLst>
          </p:nvPr>
        </p:nvGraphicFramePr>
        <p:xfrm>
          <a:off x="5652120" y="908720"/>
          <a:ext cx="3168352" cy="38313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수정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수정한 내용대로 일정이 수정된다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일정의 제목과 메모를 수정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일정의 예상 시간을 설정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하루종일</a:t>
                      </a:r>
                      <a:r>
                        <a:rPr lang="ko-KR" altLang="en-US" sz="1200" dirty="0" smtClean="0"/>
                        <a:t>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 별 설정이 아닌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요일로 설정할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알림 기능 설정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일정에 대한 알림 기능을 설정할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 삭제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일정을 삭제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97648" y="30689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7648" y="39330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88559" y="450912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88559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7648" y="191683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38953" r="6956" b="34131"/>
          <a:stretch/>
        </p:blipFill>
        <p:spPr bwMode="auto">
          <a:xfrm>
            <a:off x="4091263" y="5191558"/>
            <a:ext cx="1800200" cy="100818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15" idx="2"/>
            <a:endCxn id="14339" idx="0"/>
          </p:cNvCxnSpPr>
          <p:nvPr/>
        </p:nvCxnSpPr>
        <p:spPr>
          <a:xfrm>
            <a:off x="4340587" y="4964508"/>
            <a:ext cx="650776" cy="2270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86" b="28394"/>
          <a:stretch/>
        </p:blipFill>
        <p:spPr bwMode="auto">
          <a:xfrm>
            <a:off x="1763688" y="5191558"/>
            <a:ext cx="2151967" cy="55871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8" t="16444" r="6662" b="12373"/>
          <a:stretch/>
        </p:blipFill>
        <p:spPr bwMode="auto">
          <a:xfrm>
            <a:off x="262754" y="4774308"/>
            <a:ext cx="1373843" cy="200720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>
            <a:stCxn id="14" idx="2"/>
            <a:endCxn id="14341" idx="0"/>
          </p:cNvCxnSpPr>
          <p:nvPr/>
        </p:nvCxnSpPr>
        <p:spPr>
          <a:xfrm>
            <a:off x="949676" y="4388444"/>
            <a:ext cx="0" cy="3858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14" idx="2"/>
            <a:endCxn id="14340" idx="0"/>
          </p:cNvCxnSpPr>
          <p:nvPr/>
        </p:nvCxnSpPr>
        <p:spPr>
          <a:xfrm>
            <a:off x="949676" y="4388444"/>
            <a:ext cx="1889996" cy="803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92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40818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알림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알림 내역을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사이드 바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066026"/>
              </p:ext>
            </p:extLst>
          </p:nvPr>
        </p:nvGraphicFramePr>
        <p:xfrm>
          <a:off x="5652120" y="908720"/>
          <a:ext cx="3168352" cy="12161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알림 내용을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해당 알림의 가족 그룹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672679" y="17728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8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54109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선물하기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선물하기 화면을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768610"/>
              </p:ext>
            </p:extLst>
          </p:nvPr>
        </p:nvGraphicFramePr>
        <p:xfrm>
          <a:off x="5652120" y="908720"/>
          <a:ext cx="3168352" cy="1792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뒤로 가기 버튼과 취소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프로필 화면으로 돌아간다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아직 구현이 되지 않아서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내용이 표시 되지 않는다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2564232" y="134076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75608" y="34602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383168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가족 만들기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새로운 가족 그룹을 추가한다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사이드 반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701273"/>
              </p:ext>
            </p:extLst>
          </p:nvPr>
        </p:nvGraphicFramePr>
        <p:xfrm>
          <a:off x="5652120" y="908720"/>
          <a:ext cx="3168352" cy="3136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저장하기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입력 된 내용으로 새로운 가족 그룹이 추가된다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가족 구분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가족</a:t>
                      </a:r>
                      <a:r>
                        <a:rPr lang="ko-KR" altLang="en-US" sz="1200" baseline="0" dirty="0" smtClean="0"/>
                        <a:t> 그룹의 종류를 설정 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가족 이름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추가할 가족의 이름을 설정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한</a:t>
                      </a:r>
                      <a:r>
                        <a:rPr lang="ko-KR" altLang="en-US" sz="1200" baseline="0" dirty="0" smtClean="0"/>
                        <a:t> 줄 소개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추가할 가족에 대한 간단한 메모를 적을 수 있다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507605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5145" y="45311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76056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5145" y="36891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01" y="112598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" t="36362" r="9185" b="31819"/>
          <a:stretch/>
        </p:blipFill>
        <p:spPr bwMode="auto">
          <a:xfrm>
            <a:off x="412559" y="2204864"/>
            <a:ext cx="1705522" cy="114488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1027" idx="2"/>
            <a:endCxn id="22" idx="0"/>
          </p:cNvCxnSpPr>
          <p:nvPr/>
        </p:nvCxnSpPr>
        <p:spPr>
          <a:xfrm>
            <a:off x="1265320" y="3349749"/>
            <a:ext cx="671853" cy="3394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93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5076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더보기</a:t>
                      </a:r>
                      <a:r>
                        <a:rPr lang="ko-KR" altLang="en-US" sz="12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더보기</a:t>
                      </a:r>
                      <a:r>
                        <a:rPr lang="ko-KR" altLang="en-US" sz="1200" b="1" dirty="0" smtClean="0"/>
                        <a:t> 화면을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사이드 바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678933"/>
              </p:ext>
            </p:extLst>
          </p:nvPr>
        </p:nvGraphicFramePr>
        <p:xfrm>
          <a:off x="5652120" y="908720"/>
          <a:ext cx="3168352" cy="5422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버튼</a:t>
                      </a:r>
                      <a:r>
                        <a:rPr lang="en-US" altLang="ko-KR" sz="1200" baseline="0" dirty="0" smtClean="0"/>
                        <a:t> : </a:t>
                      </a:r>
                      <a:r>
                        <a:rPr lang="ko-KR" altLang="en-US" sz="1200" baseline="0" dirty="0" smtClean="0"/>
                        <a:t>프로필 화면으로 이동하여 프로필을 수정한다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가족 설정 버튼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가족 설정 화면으로 이동하여 가족 그룹에 대한 관리를 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가족 리스트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가족 리스트 화면으로 이동하여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추가된 가족의 목록을 확인할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공지사항 버튼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공지사항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도움말 버튼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도움말을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1:1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문의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오류나 문의사항을 보낼 수 있다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추천하기 버튼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다른 프로그램으로 </a:t>
                      </a:r>
                      <a:r>
                        <a:rPr lang="ko-KR" altLang="en-US" sz="1200" baseline="0" dirty="0" err="1" smtClean="0"/>
                        <a:t>패밀리북을</a:t>
                      </a:r>
                      <a:r>
                        <a:rPr lang="ko-KR" altLang="en-US" sz="1200" baseline="0" dirty="0" smtClean="0"/>
                        <a:t> 게시하여 추천 할 수 있다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선물하기 기능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err="1" smtClean="0"/>
                        <a:t>미구현</a:t>
                      </a:r>
                      <a:endParaRPr lang="en-US" altLang="ko-KR" sz="1200" baseline="0" dirty="0" smtClean="0"/>
                    </a:p>
                    <a:p>
                      <a:pPr latinLnBrk="1"/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설정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설정화면으로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97648" y="34602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7648" y="184482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7648" y="263691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5230" r="6788" b="1108"/>
          <a:stretch/>
        </p:blipFill>
        <p:spPr bwMode="auto">
          <a:xfrm>
            <a:off x="1120760" y="4365104"/>
            <a:ext cx="1185560" cy="228428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23" idx="0"/>
          </p:cNvCxnSpPr>
          <p:nvPr/>
        </p:nvCxnSpPr>
        <p:spPr>
          <a:xfrm flipV="1">
            <a:off x="1713540" y="3915638"/>
            <a:ext cx="0" cy="449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54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19162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가족 설정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가족</a:t>
                      </a:r>
                      <a:r>
                        <a:rPr lang="ko-KR" altLang="en-US" sz="1200" b="1" baseline="0" dirty="0" smtClean="0"/>
                        <a:t> 그룹을 관리한다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더보기</a:t>
                      </a:r>
                      <a:r>
                        <a:rPr lang="ko-KR" altLang="en-US" sz="12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218394"/>
              </p:ext>
            </p:extLst>
          </p:nvPr>
        </p:nvGraphicFramePr>
        <p:xfrm>
          <a:off x="5652120" y="908720"/>
          <a:ext cx="3168352" cy="2340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가족 그룹 목록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사용자가 등록되어 있는 가족 그룹의 목록을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각 그룹의 커버사진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그룹 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그룹 설명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사용자의 등급을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가족 해지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가족 그룹을 해지한다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717920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93104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68288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743472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418656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93840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769024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44208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7648" y="206084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88559" y="179123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644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1586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44975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인증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인증번호를 입력한다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전화번호 입력 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127516"/>
              </p:ext>
            </p:extLst>
          </p:nvPr>
        </p:nvGraphicFramePr>
        <p:xfrm>
          <a:off x="5652120" y="908720"/>
          <a:ext cx="3168352" cy="3776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인증번호를 입력한다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어플리케이션을 실행한 디바이스의 전화번호와 입력한 전화번호가 동일 하다면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인증번호가 전송되는 즉시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자동으로 입력된다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완료버튼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완료버튼 클릭</a:t>
                      </a:r>
                      <a:r>
                        <a:rPr lang="ko-KR" altLang="en-US" sz="1200" baseline="0" dirty="0" smtClean="0"/>
                        <a:t> 시</a:t>
                      </a:r>
                      <a:r>
                        <a:rPr lang="en-US" altLang="ko-KR" sz="1200" baseline="0" dirty="0" smtClean="0"/>
                        <a:t>, 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인증번호가 동일하다면 로그인 화면으로 넘어간다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인증번호를 입력하지 않거나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일치하지 않으면 </a:t>
                      </a:r>
                      <a:r>
                        <a:rPr lang="ko-KR" altLang="en-US" sz="1200" baseline="0" dirty="0" err="1" smtClean="0"/>
                        <a:t>경고창이</a:t>
                      </a:r>
                      <a:r>
                        <a:rPr lang="ko-KR" altLang="en-US" sz="1200" baseline="0" dirty="0" smtClean="0"/>
                        <a:t> 뜬다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인증번호 </a:t>
                      </a:r>
                      <a:r>
                        <a:rPr lang="ko-KR" altLang="en-US" sz="1200" dirty="0" err="1" smtClean="0"/>
                        <a:t>재발송</a:t>
                      </a:r>
                      <a:r>
                        <a:rPr lang="ko-KR" altLang="en-US" sz="1200" dirty="0" smtClean="0"/>
                        <a:t>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인증번호를 받지 못했을 경우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재발송</a:t>
                      </a:r>
                      <a:r>
                        <a:rPr lang="ko-KR" altLang="en-US" sz="1200" baseline="0" dirty="0" smtClean="0"/>
                        <a:t> 버튼을 클릭하면 인증번호를 다시 받을 수 있다</a:t>
                      </a:r>
                      <a:r>
                        <a:rPr lang="en-US" altLang="ko-KR" sz="1200" baseline="0" dirty="0" smtClean="0"/>
                        <a:t>.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05344" y="345137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10101" y="220486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14600" y="270892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0" t="44195" r="6701" b="39679"/>
          <a:stretch/>
        </p:blipFill>
        <p:spPr bwMode="auto">
          <a:xfrm>
            <a:off x="3358085" y="5538968"/>
            <a:ext cx="2121141" cy="70329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" t="43466" r="6701" b="39376"/>
          <a:stretch/>
        </p:blipFill>
        <p:spPr bwMode="auto">
          <a:xfrm>
            <a:off x="2076037" y="4581128"/>
            <a:ext cx="2090591" cy="73557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22" idx="2"/>
            <a:endCxn id="3075" idx="0"/>
          </p:cNvCxnSpPr>
          <p:nvPr/>
        </p:nvCxnSpPr>
        <p:spPr>
          <a:xfrm>
            <a:off x="4166628" y="3164308"/>
            <a:ext cx="252028" cy="23746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stCxn id="22" idx="2"/>
            <a:endCxn id="3076" idx="0"/>
          </p:cNvCxnSpPr>
          <p:nvPr/>
        </p:nvCxnSpPr>
        <p:spPr>
          <a:xfrm flipH="1">
            <a:off x="3121333" y="3164308"/>
            <a:ext cx="1045295" cy="14168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042923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가족 리스트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가족 리스트를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더보기</a:t>
                      </a:r>
                      <a:r>
                        <a:rPr lang="ko-KR" altLang="en-US" sz="12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354963"/>
              </p:ext>
            </p:extLst>
          </p:nvPr>
        </p:nvGraphicFramePr>
        <p:xfrm>
          <a:off x="5652120" y="908720"/>
          <a:ext cx="3168352" cy="4233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사용자와 가족 관계로 등록된 리스트를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그 사람의 프로필 사진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초대한 사람에 대한 정보를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취소</a:t>
                      </a:r>
                      <a:r>
                        <a:rPr lang="ko-KR" altLang="en-US" sz="1200" baseline="0" dirty="0" smtClean="0"/>
                        <a:t> 버튼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상대방이 아직 가족 수락을 하지 않았을 경우 초대를 취소할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선물하기 버튼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구현 되지 않았다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전화하기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상대방에게 바로 전화를 걸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편집하기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가족리스트를 편집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098332" y="256490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88559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68288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743472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418656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93840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769024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44208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7648" y="22768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98332" y="198884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0" r="-2802" b="58037"/>
          <a:stretch/>
        </p:blipFill>
        <p:spPr bwMode="auto">
          <a:xfrm>
            <a:off x="521357" y="4005064"/>
            <a:ext cx="2715727" cy="142247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14" idx="1"/>
            <a:endCxn id="4099" idx="0"/>
          </p:cNvCxnSpPr>
          <p:nvPr/>
        </p:nvCxnSpPr>
        <p:spPr>
          <a:xfrm flipH="1">
            <a:off x="1879221" y="1496454"/>
            <a:ext cx="2209338" cy="25086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886" y="3460187"/>
            <a:ext cx="1561402" cy="277269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/>
          <p:cNvCxnSpPr>
            <a:stCxn id="13" idx="2"/>
            <a:endCxn id="4100" idx="0"/>
          </p:cNvCxnSpPr>
          <p:nvPr/>
        </p:nvCxnSpPr>
        <p:spPr>
          <a:xfrm flipH="1">
            <a:off x="4340587" y="3020292"/>
            <a:ext cx="9773" cy="4398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69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31784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공지사항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공지사항들을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더보기</a:t>
                      </a:r>
                      <a:r>
                        <a:rPr lang="ko-KR" altLang="en-US" sz="12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322611"/>
              </p:ext>
            </p:extLst>
          </p:nvPr>
        </p:nvGraphicFramePr>
        <p:xfrm>
          <a:off x="5652120" y="908720"/>
          <a:ext cx="3168352" cy="1975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공지사항 제목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공지사항 제목들을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상세내용이 표시된다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공지사항 상세내용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717920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93104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68288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743472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418656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93840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769024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44208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5820" y="162880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88559" y="242088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10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943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설정하기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설정을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더보기</a:t>
                      </a:r>
                      <a:r>
                        <a:rPr lang="ko-KR" altLang="en-US" sz="12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383711"/>
              </p:ext>
            </p:extLst>
          </p:nvPr>
        </p:nvGraphicFramePr>
        <p:xfrm>
          <a:off x="5652120" y="908720"/>
          <a:ext cx="3168352" cy="376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알림의 종류에 대한 설정과 </a:t>
                      </a:r>
                      <a:r>
                        <a:rPr lang="ko-KR" altLang="en-US" sz="1200" dirty="0" err="1" smtClean="0"/>
                        <a:t>알림음을</a:t>
                      </a:r>
                      <a:r>
                        <a:rPr lang="ko-KR" altLang="en-US" sz="1200" dirty="0" smtClean="0"/>
                        <a:t> 선택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비밀번호 변경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비밀번호를 변경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계정 탈퇴하기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탈퇴에 대한 사유를 선택 하고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비밀번호를 확인 후 계정을 탈퇴한다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설치되어 있는 </a:t>
                      </a:r>
                      <a:r>
                        <a:rPr lang="ko-KR" altLang="en-US" sz="1200" dirty="0" err="1" smtClean="0"/>
                        <a:t>패밀리북의</a:t>
                      </a:r>
                      <a:r>
                        <a:rPr lang="ko-KR" altLang="en-US" sz="1200" dirty="0" smtClean="0"/>
                        <a:t> 버전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로그아웃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로그아웃을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5012571" y="34602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19672" y="391563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12571" y="437102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19672" y="21328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19672" y="285293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716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6" r="-456" b="44810"/>
          <a:stretch/>
        </p:blipFill>
        <p:spPr bwMode="auto">
          <a:xfrm>
            <a:off x="136887" y="4820158"/>
            <a:ext cx="2270121" cy="206128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21" idx="1"/>
            <a:endCxn id="6148" idx="0"/>
          </p:cNvCxnSpPr>
          <p:nvPr/>
        </p:nvCxnSpPr>
        <p:spPr>
          <a:xfrm flipH="1">
            <a:off x="1271948" y="2360550"/>
            <a:ext cx="347724" cy="24596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" b="40324"/>
          <a:stretch/>
        </p:blipFill>
        <p:spPr bwMode="auto">
          <a:xfrm>
            <a:off x="2771800" y="4828612"/>
            <a:ext cx="2071423" cy="204437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/>
          <p:cNvCxnSpPr>
            <a:stCxn id="13" idx="1"/>
            <a:endCxn id="6149" idx="0"/>
          </p:cNvCxnSpPr>
          <p:nvPr/>
        </p:nvCxnSpPr>
        <p:spPr>
          <a:xfrm flipH="1">
            <a:off x="3807512" y="3687944"/>
            <a:ext cx="1205059" cy="11406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0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97854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회원가입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회원가입을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인증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712024"/>
              </p:ext>
            </p:extLst>
          </p:nvPr>
        </p:nvGraphicFramePr>
        <p:xfrm>
          <a:off x="5652120" y="908720"/>
          <a:ext cx="3168352" cy="32278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회원가입 정보 입력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이름</a:t>
                      </a:r>
                      <a:r>
                        <a:rPr lang="en-US" altLang="ko-KR" sz="1200" dirty="0" smtClean="0"/>
                        <a:t>(20</a:t>
                      </a:r>
                      <a:r>
                        <a:rPr lang="ko-KR" altLang="en-US" sz="1200" dirty="0" smtClean="0"/>
                        <a:t>자 이내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아이디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영문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영문</a:t>
                      </a:r>
                      <a:r>
                        <a:rPr lang="ko-KR" altLang="en-US" sz="1200" baseline="0" dirty="0" smtClean="0"/>
                        <a:t> 또는 숫자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비밀번호</a:t>
                      </a:r>
                      <a:r>
                        <a:rPr lang="en-US" altLang="ko-KR" sz="1200" baseline="0" dirty="0" smtClean="0"/>
                        <a:t>(4</a:t>
                      </a:r>
                      <a:r>
                        <a:rPr lang="ko-KR" altLang="en-US" sz="1200" baseline="0" dirty="0" smtClean="0"/>
                        <a:t>자</a:t>
                      </a:r>
                      <a:r>
                        <a:rPr lang="en-US" altLang="ko-KR" sz="1200" baseline="0" dirty="0" smtClean="0"/>
                        <a:t>~12</a:t>
                      </a:r>
                      <a:r>
                        <a:rPr lang="ko-KR" altLang="en-US" sz="1200" baseline="0" dirty="0" smtClean="0"/>
                        <a:t>자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성별 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생일 을 입력한다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서비스 이용약관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상세보기를 클릭 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약관에 대한 상세 내용화면이 보여진다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완료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회원가입 정보를 모두 입력하고 서비스 이용약관을 모두 체크하고 클릭 하면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회원가입이 완료된다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47084" y="50131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7648" y="270892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7084" y="436510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528" y="1340768"/>
            <a:ext cx="1271350" cy="2257629"/>
          </a:xfrm>
          <a:prstGeom prst="rect">
            <a:avLst/>
          </a:prstGeom>
          <a:solidFill>
            <a:schemeClr val="accent2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99" y="3993944"/>
            <a:ext cx="1271108" cy="22572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22" idx="3"/>
            <a:endCxn id="17410" idx="1"/>
          </p:cNvCxnSpPr>
          <p:nvPr/>
        </p:nvCxnSpPr>
        <p:spPr>
          <a:xfrm flipV="1">
            <a:off x="1151140" y="2469583"/>
            <a:ext cx="3096388" cy="21232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3" idx="3"/>
            <a:endCxn id="17411" idx="1"/>
          </p:cNvCxnSpPr>
          <p:nvPr/>
        </p:nvCxnSpPr>
        <p:spPr>
          <a:xfrm flipV="1">
            <a:off x="1151140" y="5122544"/>
            <a:ext cx="3085359" cy="1183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25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13092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로그인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로그인 정보를 입력한다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인증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044515"/>
              </p:ext>
            </p:extLst>
          </p:nvPr>
        </p:nvGraphicFramePr>
        <p:xfrm>
          <a:off x="5652120" y="908720"/>
          <a:ext cx="3168352" cy="4105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아이디 입력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사용자의 아이디를 입력한다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비밀번호 입력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사용자의 비밀번호를 입력한다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아이디와 비밀번호가 기억나지 않을 경우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클릭하여 아이디나 비밀번호를 검색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로그인 정보를 하나라도 입력하지 않으면 아무 반응을 하지 않고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로그인 정보가 일치 하지 않으면 경고 창이 뜬다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로그인 정보가 일치 하는 경우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메인 화면으로 넘어간다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259632" y="34286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14600" y="388406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10101" y="256490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14600" y="30202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" t="43621" r="6867" b="39367"/>
          <a:stretch/>
        </p:blipFill>
        <p:spPr bwMode="auto">
          <a:xfrm>
            <a:off x="1432958" y="4941168"/>
            <a:ext cx="2497666" cy="87206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14" idx="2"/>
            <a:endCxn id="4099" idx="0"/>
          </p:cNvCxnSpPr>
          <p:nvPr/>
        </p:nvCxnSpPr>
        <p:spPr>
          <a:xfrm flipH="1">
            <a:off x="2681791" y="4339452"/>
            <a:ext cx="1484837" cy="6017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051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76999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사이드 바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smtClean="0"/>
                        <a:t>사이드 바를</a:t>
                      </a:r>
                      <a:r>
                        <a:rPr lang="ko-KR" altLang="en-US" sz="1200" b="1" dirty="0" smtClean="0"/>
                        <a:t>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로그인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64336"/>
              </p:ext>
            </p:extLst>
          </p:nvPr>
        </p:nvGraphicFramePr>
        <p:xfrm>
          <a:off x="5652120" y="908720"/>
          <a:ext cx="3168352" cy="4965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사이드 바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현재 보고 있는 화면의 이름을 표시해주고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어떤 화면에서든 </a:t>
                      </a:r>
                      <a:r>
                        <a:rPr lang="ko-KR" altLang="en-US" sz="1200" dirty="0" err="1" smtClean="0"/>
                        <a:t>사이드바를</a:t>
                      </a:r>
                      <a:r>
                        <a:rPr lang="ko-KR" altLang="en-US" sz="1200" dirty="0" smtClean="0"/>
                        <a:t> 열고 닫을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사용자의 프로필 사진과 이름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프로필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알림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알림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알림 목록으로 이동하여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그</a:t>
                      </a:r>
                      <a:r>
                        <a:rPr lang="ko-KR" altLang="en-US" sz="1200" baseline="0" dirty="0" smtClean="0"/>
                        <a:t> 동안의 새로운 알림에 대한 것을 확인 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메시지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메시지 버튼 클릭 시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메시지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일정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가족 간의 일정을 공유하여 확인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사진첩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사진첩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사진첩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564864" y="172414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21051" y="27322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62701" y="271912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39456" y="271912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8459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268081" y="172414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18" y="1141099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47281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사이드 바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smtClean="0"/>
                        <a:t>사이드 바를</a:t>
                      </a:r>
                      <a:r>
                        <a:rPr lang="ko-KR" altLang="en-US" sz="1200" b="1" dirty="0" smtClean="0"/>
                        <a:t>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로그인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988208"/>
              </p:ext>
            </p:extLst>
          </p:nvPr>
        </p:nvGraphicFramePr>
        <p:xfrm>
          <a:off x="5652120" y="908720"/>
          <a:ext cx="3168352" cy="4325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동기화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동기화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가족 그룹 목록이 최신화 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 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패밀리 목록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사용자가 등록된 가족 그룹 목록이 표시된다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가족 그룹</a:t>
                      </a:r>
                      <a:r>
                        <a:rPr lang="ko-KR" altLang="en-US" sz="1200" baseline="0" dirty="0" smtClean="0"/>
                        <a:t> 정보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가족 그룹의 사진과 그룹 유형과 그룹 이름을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가족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10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가족만들기</a:t>
                      </a:r>
                      <a:r>
                        <a:rPr lang="ko-KR" altLang="en-US" sz="1200" dirty="0" smtClean="0"/>
                        <a:t>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가족만들기</a:t>
                      </a:r>
                      <a:r>
                        <a:rPr lang="ko-KR" altLang="en-US" sz="1200" dirty="0" smtClean="0"/>
                        <a:t>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새로운 가족을 추가하는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더보기</a:t>
                      </a:r>
                      <a:r>
                        <a:rPr lang="ko-KR" altLang="en-US" sz="1200" dirty="0" smtClean="0"/>
                        <a:t>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더보기</a:t>
                      </a:r>
                      <a:r>
                        <a:rPr lang="ko-KR" altLang="en-US" sz="1200" dirty="0" smtClean="0"/>
                        <a:t>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설정 화면으로 넘어간다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707904" y="263691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93103" y="450912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33803" y="32616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90162" y="54938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15816" y="54938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15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45310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프로필에 대한 정보를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로그인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226624"/>
              </p:ext>
            </p:extLst>
          </p:nvPr>
        </p:nvGraphicFramePr>
        <p:xfrm>
          <a:off x="5652120" y="908720"/>
          <a:ext cx="3168352" cy="53421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31296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표지사진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사용자가 설정한 표지사진을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3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표지사진 변경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표지사진 변경 버튼 클릭 시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표지사진 변경 옵션 창을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95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사진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사용자가 설정한 프로필 사진을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프로필 사진 변경 옵션 창을 보여준다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처음 변경 시에는 등록 옵션 창이 뜨고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등록 이후에는 수정 옵션 창이 뜬다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 이름을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프로필 버튼 클릭 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프로필 보기 화면으로 넘어간다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0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사진첩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사진첩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사진첩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사이드</a:t>
                      </a:r>
                      <a:r>
                        <a:rPr lang="ko-KR" altLang="en-US" sz="1200" baseline="0" dirty="0" smtClean="0"/>
                        <a:t> 바의 사진첩 버튼과 동일한 기능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97648" y="308063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83768" y="32325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31640" y="41490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51720" y="41490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93103" y="198884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88559" y="285293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5" t="39163" r="7389" b="35558"/>
          <a:stretch/>
        </p:blipFill>
        <p:spPr bwMode="auto">
          <a:xfrm>
            <a:off x="349625" y="4954999"/>
            <a:ext cx="2468086" cy="129614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" t="31917" r="6662" b="28445"/>
          <a:stretch/>
        </p:blipFill>
        <p:spPr bwMode="auto">
          <a:xfrm>
            <a:off x="2987824" y="4232795"/>
            <a:ext cx="2521509" cy="2032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13" idx="2"/>
            <a:endCxn id="1027" idx="0"/>
          </p:cNvCxnSpPr>
          <p:nvPr/>
        </p:nvCxnSpPr>
        <p:spPr>
          <a:xfrm>
            <a:off x="949676" y="3536018"/>
            <a:ext cx="633992" cy="14189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stCxn id="13" idx="3"/>
            <a:endCxn id="1028" idx="0"/>
          </p:cNvCxnSpPr>
          <p:nvPr/>
        </p:nvCxnSpPr>
        <p:spPr>
          <a:xfrm>
            <a:off x="1201704" y="3308324"/>
            <a:ext cx="3046875" cy="9244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" t="34610" r="7249" b="30940"/>
          <a:stretch/>
        </p:blipFill>
        <p:spPr bwMode="auto">
          <a:xfrm>
            <a:off x="3406589" y="1124744"/>
            <a:ext cx="2094195" cy="147664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/>
          <p:cNvCxnSpPr>
            <a:stCxn id="1029" idx="2"/>
            <a:endCxn id="22" idx="0"/>
          </p:cNvCxnSpPr>
          <p:nvPr/>
        </p:nvCxnSpPr>
        <p:spPr>
          <a:xfrm flipH="1">
            <a:off x="4340587" y="2601391"/>
            <a:ext cx="113100" cy="2515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77926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프로필에 대한 정보를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로그인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750872"/>
              </p:ext>
            </p:extLst>
          </p:nvPr>
        </p:nvGraphicFramePr>
        <p:xfrm>
          <a:off x="5652120" y="908720"/>
          <a:ext cx="3168352" cy="2798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메시지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메시지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메시지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사이드 바의 메시지 버튼과 동일한 기능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선물하기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선물하기 버튼 클릭 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선물하기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사용자가 게시한 사진들에 대한 내용이 보여진다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2735796" y="41490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491880" y="41490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93103" y="530120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46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2694</Words>
  <Application>Microsoft Office PowerPoint</Application>
  <PresentationFormat>화면 슬라이드 쇼(4:3)</PresentationFormat>
  <Paragraphs>803</Paragraphs>
  <Slides>32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JavaPro</dc:creator>
  <cp:lastModifiedBy>Kyeongwon</cp:lastModifiedBy>
  <cp:revision>131</cp:revision>
  <cp:lastPrinted>2015-05-02T06:16:07Z</cp:lastPrinted>
  <dcterms:created xsi:type="dcterms:W3CDTF">2015-05-01T07:35:28Z</dcterms:created>
  <dcterms:modified xsi:type="dcterms:W3CDTF">2015-07-14T11:48:53Z</dcterms:modified>
</cp:coreProperties>
</file>